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.xml"/><Relationship Id="rId4" Type="http://schemas.openxmlformats.org/officeDocument/2006/relationships/notesMaster" Target="notesMasters/notesMaster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slide" Target="slides/slide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.xml.rels><?xml version="1.0" encoding="UTF-8" standalone="yes"?><Relationships xmlns="http://schemas.openxmlformats.org/package/2006/relationships"><Relationship Id="rId1" Type="http://schemas.openxmlformats.org/officeDocument/2006/relationships/theme" Target="../theme/theme.xml"/></Relationships>
</file>

<file path=ppt/notesMasters/notesMaster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notesSlide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slideLayout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992766"/>
            <a:ext cx="8520599" cy="2736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3778833"/>
            <a:ext cx="8520599" cy="1056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867800"/>
            <a:ext cx="8520599" cy="1122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536633"/>
            <a:ext cx="3999899" cy="4555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536633"/>
            <a:ext cx="3999899" cy="4555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740800"/>
            <a:ext cx="2807999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852800"/>
            <a:ext cx="2807999" cy="423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600200"/>
            <a:ext cx="6367800" cy="5454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644233"/>
            <a:ext cx="4045199" cy="1976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3737433"/>
            <a:ext cx="4045199" cy="164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474833"/>
            <a:ext cx="8520599" cy="2618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02966"/>
            <a:ext cx="8520599" cy="173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.xml"/><Relationship Id="rId3" Type="http://schemas.openxmlformats.org/officeDocument/2006/relationships/image" Target="../media/image04.png"/><Relationship Id="rId4" Type="http://schemas.openxmlformats.org/officeDocument/2006/relationships/image" Target="../media/image02.png"/><Relationship Id="rId5" Type="http://schemas.openxmlformats.org/officeDocument/2006/relationships/image" Target="../media/image07.png"/></Relationships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192.168.50.188:3210" TargetMode="External"/><Relationship Id="rId4" Type="http://schemas.openxmlformats.org/officeDocument/2006/relationships/hyperlink" Target="http://192.168.50.188:3210" TargetMode="External"/><Relationship Id="rId5" Type="http://schemas.openxmlformats.org/officeDocument/2006/relationships/image" Target="../media/image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Relationship Id="rId4" Type="http://schemas.openxmlformats.org/officeDocument/2006/relationships/image" Target="../media/image0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05.png"/><Relationship Id="rId5" Type="http://schemas.openxmlformats.org/officeDocument/2006/relationships/image" Target="../media/image0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rive.google.com/drive/folders/0Bx3_hrMYdNwLUldWT3hJbGdQa1U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slide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2563125"/>
            <a:ext cx="8520599" cy="2736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OpenMapKit</a:t>
            </a:r>
          </a:p>
          <a:p>
            <a:pPr lvl="0">
              <a:spcBef>
                <a:spcPts val="0"/>
              </a:spcBef>
              <a:buNone/>
            </a:pPr>
            <a:r>
              <a:rPr lang="en" sz="3400"/>
              <a:t>Kampala, Uganda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100" y="1031273"/>
            <a:ext cx="3593323" cy="10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275" y="1413923"/>
            <a:ext cx="1528574" cy="152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 rotWithShape="1">
          <a:blip r:embed="rId5">
            <a:alphaModFix/>
          </a:blip>
          <a:srcRect b="28665" l="0" r="0" t="16027"/>
          <a:stretch/>
        </p:blipFill>
        <p:spPr>
          <a:xfrm>
            <a:off x="567225" y="861466"/>
            <a:ext cx="1745691" cy="12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85725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25" y="116149"/>
            <a:ext cx="8968548" cy="67228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76200" y="3405775"/>
            <a:ext cx="1888799" cy="638699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460825" y="4241725"/>
            <a:ext cx="885900" cy="371699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525" y="145850"/>
            <a:ext cx="3899625" cy="649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ctrTitle"/>
          </p:nvPr>
        </p:nvSpPr>
        <p:spPr>
          <a:xfrm>
            <a:off x="464100" y="4193875"/>
            <a:ext cx="5668500" cy="460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" sz="4800"/>
              <a:t>Setup 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b="1" lang="en" sz="3000"/>
              <a:t>ODK Collect 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b="1" sz="3000"/>
          </a:p>
          <a:p>
            <a:pPr lvl="0" rtl="0" algn="just">
              <a:spcBef>
                <a:spcPts val="0"/>
              </a:spcBef>
              <a:buNone/>
            </a:pPr>
            <a:r>
              <a:rPr b="1" lang="en" sz="3000"/>
              <a:t>Configure Server 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Go to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General 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Settings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Select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Configure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platform settings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Edit URL: </a:t>
            </a:r>
          </a:p>
          <a:p>
            <a:pPr lvl="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 u="sng">
                <a:solidFill>
                  <a:srgbClr val="1155CC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http://192.168.43.</a:t>
            </a:r>
          </a:p>
          <a:p>
            <a:pPr lvl="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 u="sng">
                <a:solidFill>
                  <a:srgbClr val="1155CC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147:3210</a:t>
            </a:r>
            <a:r>
              <a:rPr lang="en" sz="3000">
                <a:solidFill>
                  <a:srgbClr val="33333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/odk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5850" y="228600"/>
            <a:ext cx="3860040" cy="64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/>
          <p:nvPr/>
        </p:nvSpPr>
        <p:spPr>
          <a:xfrm>
            <a:off x="4586325" y="5431400"/>
            <a:ext cx="3678299" cy="687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75" y="162150"/>
            <a:ext cx="3875325" cy="6458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325" y="162158"/>
            <a:ext cx="3875325" cy="645886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/>
          <p:nvPr/>
        </p:nvSpPr>
        <p:spPr>
          <a:xfrm>
            <a:off x="395325" y="3069200"/>
            <a:ext cx="3678299" cy="687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4617850" y="1443800"/>
            <a:ext cx="3678299" cy="849599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ctrTitle"/>
          </p:nvPr>
        </p:nvSpPr>
        <p:spPr>
          <a:xfrm>
            <a:off x="235500" y="627650"/>
            <a:ext cx="5668500" cy="5887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b="1" lang="en" sz="3000"/>
              <a:t>Fill Blank Form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Select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Fill Blank Form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Select the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06 MFI</a:t>
            </a:r>
            <a:r>
              <a:rPr lang="en" sz="3000"/>
              <a:t> form: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01 Mobile Money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02 Bank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03 ATM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04 Credit Institution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05 MDI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06 MFI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07 SACCO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08 Foreign Exchange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09 Misc/Money Transfer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10 Post Office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11 Health Facility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12 Educational Facility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850" y="171874"/>
            <a:ext cx="3893074" cy="648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5119725" y="2154800"/>
            <a:ext cx="3678299" cy="687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78600" y="3731450"/>
            <a:ext cx="1780500" cy="687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675" y="0"/>
            <a:ext cx="41147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575" y="0"/>
            <a:ext cx="41147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25" y="85150"/>
            <a:ext cx="4007974" cy="667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125" y="76200"/>
            <a:ext cx="4007974" cy="667995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>
            <p:ph type="ctrTitle"/>
          </p:nvPr>
        </p:nvSpPr>
        <p:spPr>
          <a:xfrm>
            <a:off x="1417900" y="3674750"/>
            <a:ext cx="6839100" cy="2912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b="1" sz="3000"/>
          </a:p>
          <a:p>
            <a:pPr indent="-4191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Select 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Take Picture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Take a picture of the POI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Click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Save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Swipe screen left 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Select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Launch OpenMapKit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162" name="Shape 162"/>
          <p:cNvSpPr/>
          <p:nvPr/>
        </p:nvSpPr>
        <p:spPr>
          <a:xfrm>
            <a:off x="1299019" y="1662150"/>
            <a:ext cx="2282400" cy="606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4934812" y="2186050"/>
            <a:ext cx="3774600" cy="606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ctrTitle"/>
          </p:nvPr>
        </p:nvSpPr>
        <p:spPr>
          <a:xfrm>
            <a:off x="311700" y="2288875"/>
            <a:ext cx="5668500" cy="460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" sz="4800"/>
              <a:t>OMK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just">
              <a:spcBef>
                <a:spcPts val="0"/>
              </a:spcBef>
              <a:buNone/>
            </a:pPr>
            <a:r>
              <a:rPr b="1" lang="en" sz="3000"/>
              <a:t>Configure Basemap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Go to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Settings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Choose Basemap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 sz="3000"/>
              <a:t>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kampala_osm.mbtiles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Click OK </a:t>
            </a:r>
          </a:p>
          <a:p>
            <a:pPr lvl="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925" y="125050"/>
            <a:ext cx="3947199" cy="657864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8085000" y="477525"/>
            <a:ext cx="971399" cy="606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75" y="114812"/>
            <a:ext cx="3977024" cy="66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575" y="114825"/>
            <a:ext cx="3977024" cy="662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/>
          <p:nvPr/>
        </p:nvSpPr>
        <p:spPr>
          <a:xfrm>
            <a:off x="6687600" y="4285800"/>
            <a:ext cx="2121000" cy="606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1345650" y="506075"/>
            <a:ext cx="2121000" cy="606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ctrTitle"/>
          </p:nvPr>
        </p:nvSpPr>
        <p:spPr>
          <a:xfrm>
            <a:off x="235500" y="2746075"/>
            <a:ext cx="5668500" cy="460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" sz="4800"/>
              <a:t>OMK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just">
              <a:spcBef>
                <a:spcPts val="0"/>
              </a:spcBef>
              <a:buNone/>
            </a:pPr>
            <a:r>
              <a:rPr b="1" lang="en" sz="3000"/>
              <a:t>Configure Layer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Go to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Settings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Choose OSM XML 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 sz="3000"/>
              <a:t>Layer: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 sz="3000"/>
              <a:t>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fspmaps_kampala.osm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Click OK </a:t>
            </a:r>
          </a:p>
          <a:p>
            <a:pPr lvl="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125" y="125050"/>
            <a:ext cx="3947199" cy="657864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8085000" y="477525"/>
            <a:ext cx="971399" cy="606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843200" y="859400"/>
            <a:ext cx="7531800" cy="1290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</a:rPr>
              <a:t>OpenMapKit is an extension of OpenDataKit allowing users to create professional quality mobile data collection surveys for field data collection</a:t>
            </a:r>
          </a:p>
        </p:txBody>
      </p:sp>
      <p:sp>
        <p:nvSpPr>
          <p:cNvPr id="68" name="Shape 68"/>
          <p:cNvSpPr txBox="1"/>
          <p:nvPr>
            <p:ph idx="2" type="ctrTitle"/>
          </p:nvPr>
        </p:nvSpPr>
        <p:spPr>
          <a:xfrm>
            <a:off x="1817700" y="3930375"/>
            <a:ext cx="5508599" cy="1826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</a:rPr>
              <a:t>Created by the American Red Cross and supported by USAID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925" y="2914500"/>
            <a:ext cx="3377000" cy="102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975" y="2694188"/>
            <a:ext cx="3376999" cy="1531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300" y="114825"/>
            <a:ext cx="3977024" cy="662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175" y="114812"/>
            <a:ext cx="3977024" cy="66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1424250" y="539450"/>
            <a:ext cx="2121000" cy="606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6760525" y="4429975"/>
            <a:ext cx="1944000" cy="606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ctrTitle"/>
          </p:nvPr>
        </p:nvSpPr>
        <p:spPr>
          <a:xfrm>
            <a:off x="235500" y="846625"/>
            <a:ext cx="5668500" cy="5247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4800"/>
          </a:p>
          <a:p>
            <a:pPr lvl="0" rtl="0" algn="just">
              <a:spcBef>
                <a:spcPts val="0"/>
              </a:spcBef>
              <a:buNone/>
            </a:pPr>
            <a:r>
              <a:rPr lang="en" sz="4800"/>
              <a:t>Mapping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b="1" lang="en" sz="3000"/>
              <a:t>OMK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just">
              <a:spcBef>
                <a:spcPts val="0"/>
              </a:spcBef>
              <a:buNone/>
            </a:pPr>
            <a:r>
              <a:rPr b="1" lang="en" sz="3000"/>
              <a:t>Add POI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Select symbol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+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Pan map to move POI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 sz="3000"/>
              <a:t>node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* </a:t>
            </a:r>
            <a:r>
              <a:rPr lang="en" sz="3000"/>
              <a:t>to right location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Click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+ Add Node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Select placed node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*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Select first field and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 sz="3000"/>
              <a:t>apply appropriate tags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Save tag edits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825" y="85150"/>
            <a:ext cx="3992499" cy="66541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/>
          <p:nvPr/>
        </p:nvSpPr>
        <p:spPr>
          <a:xfrm>
            <a:off x="7718800" y="5980100"/>
            <a:ext cx="1488300" cy="606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475" y="47650"/>
            <a:ext cx="4040499" cy="673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25" y="61920"/>
            <a:ext cx="4040499" cy="673416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/>
          <p:nvPr/>
        </p:nvSpPr>
        <p:spPr>
          <a:xfrm>
            <a:off x="1929975" y="2822000"/>
            <a:ext cx="1168200" cy="606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6321975" y="1983625"/>
            <a:ext cx="1168200" cy="606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5026575" y="4726825"/>
            <a:ext cx="1168200" cy="606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50" y="81275"/>
            <a:ext cx="4017274" cy="6695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800" y="81275"/>
            <a:ext cx="4017274" cy="669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19" y="100625"/>
            <a:ext cx="4031204" cy="671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50" y="100625"/>
            <a:ext cx="3961550" cy="660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000" y="89012"/>
            <a:ext cx="4008000" cy="667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/>
          <p:nvPr/>
        </p:nvSpPr>
        <p:spPr>
          <a:xfrm>
            <a:off x="4856275" y="2683350"/>
            <a:ext cx="1168200" cy="606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ctrTitle"/>
          </p:nvPr>
        </p:nvSpPr>
        <p:spPr>
          <a:xfrm>
            <a:off x="387900" y="56425"/>
            <a:ext cx="5668500" cy="6535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" sz="4800"/>
              <a:t>OMK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just">
              <a:spcBef>
                <a:spcPts val="0"/>
              </a:spcBef>
              <a:buNone/>
            </a:pPr>
            <a:r>
              <a:rPr b="1" lang="en" sz="3000"/>
              <a:t>Save Form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Select save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(disk symbol)</a:t>
            </a:r>
          </a:p>
          <a:p>
            <a:pPr indent="-419100" lvl="0" marL="457200" rtl="0" algn="l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Select  finalise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(arrow symbol)</a:t>
            </a:r>
          </a:p>
          <a:p>
            <a:pPr indent="-419100" lvl="0" marL="457200" rtl="0" algn="l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Select 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Go To End</a:t>
            </a:r>
          </a:p>
          <a:p>
            <a:pPr indent="-419100" lvl="0" marL="457200" rtl="0" algn="l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Tick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Mark form as finalized </a:t>
            </a:r>
          </a:p>
          <a:p>
            <a:pPr indent="-419100" lvl="0" marL="457200" rtl="0" algn="l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Select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Save Form 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and Exit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375" y="128587"/>
            <a:ext cx="3960500" cy="660082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/>
          <p:nvPr/>
        </p:nvSpPr>
        <p:spPr>
          <a:xfrm>
            <a:off x="7152125" y="454125"/>
            <a:ext cx="1024199" cy="606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7979800" y="454125"/>
            <a:ext cx="995400" cy="606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75" y="85150"/>
            <a:ext cx="4007974" cy="6679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300" y="85158"/>
            <a:ext cx="4007974" cy="6679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/>
          <p:nvPr/>
        </p:nvSpPr>
        <p:spPr>
          <a:xfrm>
            <a:off x="3029550" y="6159125"/>
            <a:ext cx="1168200" cy="606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5026575" y="4726825"/>
            <a:ext cx="3503399" cy="691499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ctrTitle"/>
          </p:nvPr>
        </p:nvSpPr>
        <p:spPr>
          <a:xfrm>
            <a:off x="311700" y="-85500"/>
            <a:ext cx="5668500" cy="5229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" sz="4800"/>
              <a:t>OMK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just">
              <a:spcBef>
                <a:spcPts val="0"/>
              </a:spcBef>
              <a:buNone/>
            </a:pPr>
            <a:r>
              <a:rPr b="1" lang="en" sz="3000"/>
              <a:t>Send Finalized Form</a:t>
            </a:r>
          </a:p>
          <a:p>
            <a:pPr indent="-419100" lvl="0" marL="457200" rtl="0" algn="l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Select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Send 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Finalized Form (1)</a:t>
            </a:r>
          </a:p>
          <a:p>
            <a:pPr indent="-419100" lvl="0" marL="457200" rtl="0" algn="l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Tick  finalized form(s)</a:t>
            </a:r>
          </a:p>
          <a:p>
            <a:pPr indent="-419100" lvl="0" marL="457200" rtl="0" algn="l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Select  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Send Selected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850" y="131600"/>
            <a:ext cx="3977024" cy="662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/>
          <p:nvPr/>
        </p:nvSpPr>
        <p:spPr>
          <a:xfrm>
            <a:off x="5015012" y="4014700"/>
            <a:ext cx="3854699" cy="606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25" y="100625"/>
            <a:ext cx="4007974" cy="667994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/>
          <p:nvPr/>
        </p:nvSpPr>
        <p:spPr>
          <a:xfrm>
            <a:off x="2380550" y="6174575"/>
            <a:ext cx="2110200" cy="606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 b="5436" l="2835" r="5689" t="11306"/>
          <a:stretch/>
        </p:blipFill>
        <p:spPr>
          <a:xfrm>
            <a:off x="420500" y="1755725"/>
            <a:ext cx="8143150" cy="4830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4650" y="525612"/>
            <a:ext cx="365760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900" y="419674"/>
            <a:ext cx="4443698" cy="10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ctrTitle"/>
          </p:nvPr>
        </p:nvSpPr>
        <p:spPr>
          <a:xfrm>
            <a:off x="194200" y="2517475"/>
            <a:ext cx="8846699" cy="460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" sz="4800"/>
              <a:t>OMK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just">
              <a:spcBef>
                <a:spcPts val="0"/>
              </a:spcBef>
              <a:buNone/>
            </a:pPr>
            <a:r>
              <a:rPr b="1" lang="en" sz="3000"/>
              <a:t>Copy Finalized Form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Go to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odk/instances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3000"/>
              <a:t>on mobile device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Select folder(s) from the day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 sz="3000"/>
              <a:t>     i.e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06_mfi_2015-12-30_11-25-45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Each folder should contain following files:</a:t>
            </a:r>
          </a:p>
          <a:p>
            <a:pPr indent="-381000" lvl="0" marL="457200" rtl="0" algn="just">
              <a:spcBef>
                <a:spcPts val="0"/>
              </a:spcBef>
              <a:buSzPct val="100000"/>
              <a:buFont typeface="Courier New"/>
              <a:buChar char="●"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.xml </a:t>
            </a:r>
          </a:p>
          <a:p>
            <a:pPr indent="-381000" lvl="0" marL="457200" rtl="0" algn="just">
              <a:spcBef>
                <a:spcPts val="0"/>
              </a:spcBef>
              <a:buSzPct val="100000"/>
              <a:buFont typeface="Courier New"/>
              <a:buChar char="●"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.jpg </a:t>
            </a:r>
          </a:p>
          <a:p>
            <a:pPr indent="-381000" lvl="0" marL="457200" rtl="0" algn="just">
              <a:spcBef>
                <a:spcPts val="0"/>
              </a:spcBef>
              <a:buSzPct val="100000"/>
              <a:buFont typeface="Courier New"/>
              <a:buChar char="●"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.osm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Copy the folder(s) to your laptop and to the appropriate location on the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#MapUganda</a:t>
            </a:r>
            <a:r>
              <a:rPr lang="en" sz="3000"/>
              <a:t> external hard drive: 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  District/Date/Raw </a:t>
            </a:r>
            <a:r>
              <a:rPr lang="en" sz="3000"/>
              <a:t>i.e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(Makerere/06012016/Raw)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 rotWithShape="1">
          <a:blip r:embed="rId3">
            <a:alphaModFix/>
          </a:blip>
          <a:srcRect b="4294" l="0" r="0" t="900"/>
          <a:stretch/>
        </p:blipFill>
        <p:spPr>
          <a:xfrm>
            <a:off x="219050" y="156000"/>
            <a:ext cx="8697948" cy="6501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/>
          <p:nvPr/>
        </p:nvSpPr>
        <p:spPr>
          <a:xfrm>
            <a:off x="439425" y="3792825"/>
            <a:ext cx="1851600" cy="248999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272"/>
          <p:cNvPicPr preferRelativeResize="0"/>
          <p:nvPr/>
        </p:nvPicPr>
        <p:blipFill rotWithShape="1">
          <a:blip r:embed="rId3">
            <a:alphaModFix/>
          </a:blip>
          <a:srcRect b="0" l="0" r="1806" t="0"/>
          <a:stretch/>
        </p:blipFill>
        <p:spPr>
          <a:xfrm>
            <a:off x="76200" y="1000400"/>
            <a:ext cx="8978873" cy="52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/>
          <p:nvPr/>
        </p:nvSpPr>
        <p:spPr>
          <a:xfrm>
            <a:off x="3164050" y="2631750"/>
            <a:ext cx="1164600" cy="248999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 txBox="1"/>
          <p:nvPr/>
        </p:nvSpPr>
        <p:spPr>
          <a:xfrm>
            <a:off x="304800" y="-393900"/>
            <a:ext cx="9321900" cy="18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b="1" lang="en" sz="3000">
                <a:solidFill>
                  <a:schemeClr val="dk1"/>
                </a:solidFill>
              </a:rPr>
              <a:t>#MapUganda </a:t>
            </a:r>
            <a:r>
              <a:rPr lang="en" sz="3000">
                <a:solidFill>
                  <a:schemeClr val="dk1"/>
                </a:solidFill>
              </a:rPr>
              <a:t>External Hard Drive File Structure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087" y="781050"/>
            <a:ext cx="6981825" cy="52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 rotWithShape="1">
          <a:blip r:embed="rId3">
            <a:alphaModFix/>
          </a:blip>
          <a:srcRect b="15333" l="0" r="11378" t="0"/>
          <a:stretch/>
        </p:blipFill>
        <p:spPr>
          <a:xfrm>
            <a:off x="32175" y="70924"/>
            <a:ext cx="9143998" cy="67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5867225" y="4671950"/>
            <a:ext cx="3276600" cy="2149499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 b="21252" l="88003" r="0" t="56400"/>
          <a:stretch/>
        </p:blipFill>
        <p:spPr>
          <a:xfrm>
            <a:off x="6010175" y="4352500"/>
            <a:ext cx="1357500" cy="195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ctrTitle"/>
          </p:nvPr>
        </p:nvSpPr>
        <p:spPr>
          <a:xfrm>
            <a:off x="413150" y="5919595"/>
            <a:ext cx="8520599" cy="1056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Installation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 algn="l">
              <a:spcBef>
                <a:spcPts val="0"/>
              </a:spcBef>
              <a:buNone/>
            </a:pPr>
            <a:r>
              <a:rPr lang="en" sz="3000"/>
              <a:t>Get the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OMK Installation</a:t>
            </a:r>
            <a:r>
              <a:rPr lang="en" sz="3000"/>
              <a:t> folder from the USB stick or Google Drive:</a:t>
            </a:r>
            <a:r>
              <a:rPr lang="en" sz="2400"/>
              <a:t>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https://drive.google.com/drive/folders/0Bx3_hrMYdNwLUldWT3hJbGdQa1U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 algn="l">
              <a:spcBef>
                <a:spcPts val="0"/>
              </a:spcBef>
              <a:buNone/>
            </a:pPr>
            <a:r>
              <a:rPr lang="en" sz="3000"/>
              <a:t>Copy it to the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Download</a:t>
            </a:r>
            <a:r>
              <a:rPr lang="en" sz="3000"/>
              <a:t> folder on your mobile device. This should contain the following files: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indent="-381000" lvl="0" marL="457200" rtl="0" algn="just">
              <a:spcBef>
                <a:spcPts val="0"/>
              </a:spcBef>
              <a:buSzPct val="100000"/>
              <a:buChar char="●"/>
            </a:pPr>
            <a:r>
              <a:rPr b="1" lang="en" sz="2400"/>
              <a:t>ODK Collect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ODK_Collect_v1.4.7.apk</a:t>
            </a:r>
            <a:r>
              <a:rPr lang="en" sz="2400"/>
              <a:t> </a:t>
            </a:r>
          </a:p>
          <a:p>
            <a:pPr indent="-381000" lvl="0" marL="457200" rtl="0" algn="just">
              <a:spcBef>
                <a:spcPts val="0"/>
              </a:spcBef>
              <a:buSzPct val="100000"/>
              <a:buChar char="●"/>
            </a:pPr>
            <a:r>
              <a:rPr b="1" lang="en" sz="2400"/>
              <a:t>OpenMapKit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OpenMapKit_v0.14.apk</a:t>
            </a:r>
            <a:r>
              <a:rPr lang="en" sz="2400"/>
              <a:t> </a:t>
            </a:r>
          </a:p>
          <a:p>
            <a:pPr indent="-381000" lvl="0" marL="457200" rtl="0" algn="just">
              <a:spcBef>
                <a:spcPts val="0"/>
              </a:spcBef>
              <a:buSzPct val="100000"/>
              <a:buChar char="●"/>
            </a:pPr>
            <a:r>
              <a:rPr b="1" lang="en" sz="2400"/>
              <a:t>MBTiles</a:t>
            </a:r>
            <a:r>
              <a:rPr lang="en" sz="2400"/>
              <a:t>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kampala_osm.mbtiles</a:t>
            </a:r>
          </a:p>
          <a:p>
            <a:pPr indent="-381000" lvl="0" marL="457200" rtl="0" algn="l">
              <a:spcBef>
                <a:spcPts val="0"/>
              </a:spcBef>
              <a:buSzPct val="100000"/>
              <a:buChar char="●"/>
            </a:pPr>
            <a:r>
              <a:rPr b="1" lang="en" sz="2400"/>
              <a:t>Baselayers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fspmaps_kampala.osm +            educationalfacilities_kampala.osm</a:t>
            </a:r>
          </a:p>
          <a:p>
            <a:pPr indent="-381000" lvl="0" marL="457200" rtl="0" algn="just">
              <a:spcBef>
                <a:spcPts val="0"/>
              </a:spcBef>
              <a:buSzPct val="100000"/>
              <a:buChar char="●"/>
            </a:pPr>
            <a:r>
              <a:rPr b="1" lang="en" sz="2400"/>
              <a:t>XForms</a:t>
            </a:r>
            <a:r>
              <a:rPr lang="en" sz="2400"/>
              <a:t>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.xml files </a:t>
            </a:r>
            <a:r>
              <a:rPr lang="en" sz="2400"/>
              <a:t>(x12) </a:t>
            </a:r>
          </a:p>
          <a:p>
            <a:pPr lvl="0" rtl="0" algn="l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00" y="53849"/>
            <a:ext cx="8952999" cy="67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/>
          <p:nvPr/>
        </p:nvSpPr>
        <p:spPr>
          <a:xfrm>
            <a:off x="95700" y="1083650"/>
            <a:ext cx="2470799" cy="638699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ctrTitle"/>
          </p:nvPr>
        </p:nvSpPr>
        <p:spPr>
          <a:xfrm>
            <a:off x="311700" y="3713708"/>
            <a:ext cx="8520599" cy="2998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b="1" lang="en" sz="3000"/>
              <a:t>Install ODK Collect and OMK apps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Char char="●"/>
            </a:pPr>
            <a:r>
              <a:rPr lang="en" sz="3000"/>
              <a:t>Double click the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ODK_Collect_v1.4.7.apk</a:t>
            </a:r>
            <a:r>
              <a:rPr lang="en" sz="3000"/>
              <a:t> and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OpenMapKit_v0.14.apk</a:t>
            </a:r>
            <a:r>
              <a:rPr lang="en" sz="3000"/>
              <a:t> files in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Download/Installation</a:t>
            </a:r>
            <a:r>
              <a:rPr lang="en" sz="3000"/>
              <a:t> folder to install applications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just">
              <a:spcBef>
                <a:spcPts val="0"/>
              </a:spcBef>
              <a:buNone/>
            </a:pPr>
            <a:r>
              <a:rPr b="1" lang="en" sz="3000"/>
              <a:t>ODK Collect and OMK folders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Char char="●"/>
            </a:pPr>
            <a:r>
              <a:rPr lang="en" sz="3000"/>
              <a:t>The installation will automatically create the required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odk</a:t>
            </a:r>
            <a:r>
              <a:rPr lang="en" sz="3000"/>
              <a:t> and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openmapkit</a:t>
            </a:r>
            <a:r>
              <a:rPr lang="en" sz="3000"/>
              <a:t> directories on your mobile device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101" name="Shape 101"/>
          <p:cNvSpPr txBox="1"/>
          <p:nvPr>
            <p:ph idx="2" type="ctrTitle"/>
          </p:nvPr>
        </p:nvSpPr>
        <p:spPr>
          <a:xfrm>
            <a:off x="397650" y="767770"/>
            <a:ext cx="8520599" cy="1056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Installation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ctrTitle"/>
          </p:nvPr>
        </p:nvSpPr>
        <p:spPr>
          <a:xfrm>
            <a:off x="397650" y="5770"/>
            <a:ext cx="8520599" cy="1056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Installation</a:t>
            </a:r>
          </a:p>
        </p:txBody>
      </p:sp>
      <p:sp>
        <p:nvSpPr>
          <p:cNvPr id="107" name="Shape 107"/>
          <p:cNvSpPr txBox="1"/>
          <p:nvPr>
            <p:ph idx="2" type="ctrTitle"/>
          </p:nvPr>
        </p:nvSpPr>
        <p:spPr>
          <a:xfrm>
            <a:off x="311700" y="1672266"/>
            <a:ext cx="8520599" cy="5551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b="1" lang="en" sz="3000"/>
              <a:t>ODK Collect Xform</a:t>
            </a:r>
          </a:p>
          <a:p>
            <a:pPr indent="-419100" lvl="0" marL="457200" rtl="0" algn="just">
              <a:spcBef>
                <a:spcPts val="0"/>
              </a:spcBef>
              <a:buSzPct val="100000"/>
              <a:buChar char="●"/>
            </a:pPr>
            <a:r>
              <a:rPr lang="en" sz="3000"/>
              <a:t>Copy all the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.xml</a:t>
            </a:r>
            <a:r>
              <a:rPr lang="en" sz="3000"/>
              <a:t> files to the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odk/forms</a:t>
            </a:r>
            <a:r>
              <a:rPr lang="en" sz="3000"/>
              <a:t> directory on your mobile device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 algn="just">
              <a:spcBef>
                <a:spcPts val="0"/>
              </a:spcBef>
              <a:buNone/>
            </a:pPr>
            <a:r>
              <a:rPr b="1" lang="en" sz="3000"/>
              <a:t>OMK Basemap Tiles</a:t>
            </a:r>
          </a:p>
          <a:p>
            <a:pPr indent="-4191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3000"/>
              <a:t>Copy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kampala</a:t>
            </a:r>
            <a:r>
              <a:rPr lang="en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osm</a:t>
            </a:r>
            <a:r>
              <a:rPr lang="en" sz="30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.mbtiles</a:t>
            </a:r>
            <a:r>
              <a:rPr lang="en" sz="3000">
                <a:solidFill>
                  <a:srgbClr val="333333"/>
                </a:solidFill>
                <a:highlight>
                  <a:srgbClr val="FFFFFF"/>
                </a:highlight>
              </a:rPr>
              <a:t> file into the </a:t>
            </a:r>
            <a:r>
              <a:rPr lang="en" sz="30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openmapkit/mbtiles</a:t>
            </a:r>
            <a:r>
              <a:rPr lang="en" sz="3000">
                <a:solidFill>
                  <a:srgbClr val="333333"/>
                </a:solidFill>
                <a:highlight>
                  <a:srgbClr val="FFFFFF"/>
                </a:highlight>
              </a:rPr>
              <a:t> directory on your mobile device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 algn="just">
              <a:spcBef>
                <a:spcPts val="0"/>
              </a:spcBef>
              <a:buNone/>
            </a:pPr>
            <a:r>
              <a:rPr b="1" lang="en" sz="3000"/>
              <a:t>OMK OpenStreetMap Layer</a:t>
            </a:r>
          </a:p>
          <a:p>
            <a:pPr indent="-4191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3000"/>
              <a:t>Copy all the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.osm</a:t>
            </a:r>
            <a:r>
              <a:rPr lang="en" sz="3000"/>
              <a:t> files to into the 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openmapkit/osm </a:t>
            </a:r>
            <a:r>
              <a:rPr lang="en" sz="3000"/>
              <a:t>directory on your mobile device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00" y="117310"/>
            <a:ext cx="8831550" cy="665916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/>
          <p:nvPr/>
        </p:nvSpPr>
        <p:spPr>
          <a:xfrm>
            <a:off x="78050" y="1733825"/>
            <a:ext cx="1717800" cy="638699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theme/theme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